
<file path=[Content_Types].xml><?xml version="1.0" encoding="utf-8"?>
<Types xmlns="http://schemas.openxmlformats.org/package/2006/content-types">
  <Default Extension="tmp" ContentType="image/pn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2" r:id="rId5"/>
    <p:sldId id="263" r:id="rId6"/>
    <p:sldId id="264" r:id="rId7"/>
    <p:sldId id="291" r:id="rId8"/>
    <p:sldId id="292" r:id="rId9"/>
    <p:sldId id="293" r:id="rId10"/>
    <p:sldId id="294" r:id="rId11"/>
    <p:sldId id="296" r:id="rId12"/>
    <p:sldId id="295" r:id="rId13"/>
    <p:sldId id="297" r:id="rId14"/>
    <p:sldId id="298" r:id="rId15"/>
    <p:sldId id="303" r:id="rId16"/>
    <p:sldId id="299" r:id="rId17"/>
    <p:sldId id="301" r:id="rId18"/>
    <p:sldId id="302" r:id="rId19"/>
    <p:sldId id="289" r:id="rId20"/>
    <p:sldId id="304" r:id="rId21"/>
    <p:sldId id="305" r:id="rId22"/>
    <p:sldId id="306" r:id="rId2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89C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58683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78057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878070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738121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01454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941806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44990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90197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23897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043045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6411637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748BD4-FF55-4BDB-A583-14C4936C9394}" type="datetimeFigureOut">
              <a:rPr lang="es-MX" smtClean="0"/>
              <a:t>23/05/2017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BBA29F-20CB-47EA-9FAB-97F60DA34709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8782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mp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tmp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203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871" y="576763"/>
            <a:ext cx="5314950" cy="36847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4726" y="945236"/>
            <a:ext cx="1219200" cy="4667250"/>
          </a:xfrm>
          <a:prstGeom prst="rect">
            <a:avLst/>
          </a:prstGeom>
        </p:spPr>
      </p:pic>
      <p:sp>
        <p:nvSpPr>
          <p:cNvPr id="6" name="Círculo: vacío 20"/>
          <p:cNvSpPr/>
          <p:nvPr/>
        </p:nvSpPr>
        <p:spPr>
          <a:xfrm>
            <a:off x="5666704" y="504900"/>
            <a:ext cx="960799" cy="514823"/>
          </a:xfrm>
          <a:prstGeom prst="donut">
            <a:avLst>
              <a:gd name="adj" fmla="val 10302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Flecha doblada hacia arriba 7"/>
          <p:cNvSpPr/>
          <p:nvPr/>
        </p:nvSpPr>
        <p:spPr>
          <a:xfrm rot="5400000" flipV="1">
            <a:off x="5513667" y="989833"/>
            <a:ext cx="699215" cy="753748"/>
          </a:xfrm>
          <a:prstGeom prst="bentUpArrow">
            <a:avLst>
              <a:gd name="adj1" fmla="val 25000"/>
              <a:gd name="adj2" fmla="val 18279"/>
              <a:gd name="adj3" fmla="val 25000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CuadroTexto 8"/>
          <p:cNvSpPr txBox="1"/>
          <p:nvPr/>
        </p:nvSpPr>
        <p:spPr>
          <a:xfrm>
            <a:off x="3243879" y="1788178"/>
            <a:ext cx="2422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Aquí podemos determinar la estructura de nuestro trabajo. 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6992373" y="3380015"/>
            <a:ext cx="2807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Estos son los diseños que puede ofrecernos 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Sway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lecha doblada 10"/>
          <p:cNvSpPr/>
          <p:nvPr/>
        </p:nvSpPr>
        <p:spPr>
          <a:xfrm rot="5400000" flipV="1">
            <a:off x="8523176" y="1578826"/>
            <a:ext cx="1432195" cy="1850904"/>
          </a:xfrm>
          <a:prstGeom prst="bentArrow">
            <a:avLst>
              <a:gd name="adj1" fmla="val 14725"/>
              <a:gd name="adj2" fmla="val 16865"/>
              <a:gd name="adj3" fmla="val 27569"/>
              <a:gd name="adj4" fmla="val 43750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243879" y="4689156"/>
            <a:ext cx="3189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Se consiente de elegir la mejor estructura que muestre el potencial de tu trabajo.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lecha doblada 12"/>
          <p:cNvSpPr/>
          <p:nvPr/>
        </p:nvSpPr>
        <p:spPr>
          <a:xfrm flipH="1" flipV="1">
            <a:off x="6798695" y="4421645"/>
            <a:ext cx="1855907" cy="1029531"/>
          </a:xfrm>
          <a:prstGeom prst="bentArrow">
            <a:avLst>
              <a:gd name="adj1" fmla="val 14725"/>
              <a:gd name="adj2" fmla="val 16865"/>
              <a:gd name="adj3" fmla="val 27569"/>
              <a:gd name="adj4" fmla="val 43750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Círculo: vacío 20"/>
          <p:cNvSpPr/>
          <p:nvPr/>
        </p:nvSpPr>
        <p:spPr>
          <a:xfrm>
            <a:off x="10164726" y="837127"/>
            <a:ext cx="1219200" cy="2383248"/>
          </a:xfrm>
          <a:prstGeom prst="donut">
            <a:avLst>
              <a:gd name="adj" fmla="val 10302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12361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536" y="599823"/>
            <a:ext cx="8547936" cy="4048627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4949422" y="5106250"/>
            <a:ext cx="4844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Clr>
                <a:srgbClr val="189C92"/>
              </a:buClr>
              <a:buFont typeface="Wingdings" panose="05000000000000000000" pitchFamily="2" charset="2"/>
              <a:buChar char="Ø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Este es un diseño de prueba establecido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227442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209" y="974492"/>
            <a:ext cx="6115050" cy="4591050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Flecha doblada 4"/>
          <p:cNvSpPr/>
          <p:nvPr/>
        </p:nvSpPr>
        <p:spPr>
          <a:xfrm rot="5400000">
            <a:off x="9092470" y="1152459"/>
            <a:ext cx="2037347" cy="2197769"/>
          </a:xfrm>
          <a:prstGeom prst="bent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9143999" y="3414602"/>
            <a:ext cx="253465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 continuación podemos colocar la información, videos o imágenes necesarias siendo  únicamente una estructuración.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21662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92" y="776037"/>
            <a:ext cx="7381875" cy="4953000"/>
          </a:xfrm>
          <a:prstGeom prst="rect">
            <a:avLst/>
          </a:prstGeom>
        </p:spPr>
      </p:pic>
      <p:sp>
        <p:nvSpPr>
          <p:cNvPr id="5" name="Marco 4"/>
          <p:cNvSpPr/>
          <p:nvPr/>
        </p:nvSpPr>
        <p:spPr>
          <a:xfrm>
            <a:off x="4511842" y="2358189"/>
            <a:ext cx="4969042" cy="360948"/>
          </a:xfrm>
          <a:prstGeom prst="fram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Anillo 5"/>
          <p:cNvSpPr/>
          <p:nvPr/>
        </p:nvSpPr>
        <p:spPr>
          <a:xfrm>
            <a:off x="7892715" y="2358189"/>
            <a:ext cx="1455822" cy="360948"/>
          </a:xfrm>
          <a:prstGeom prst="donut">
            <a:avLst>
              <a:gd name="adj" fmla="val 10406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4018547" y="3633537"/>
            <a:ext cx="6160920" cy="2095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Anillo 7"/>
          <p:cNvSpPr/>
          <p:nvPr/>
        </p:nvSpPr>
        <p:spPr>
          <a:xfrm>
            <a:off x="4511842" y="2358189"/>
            <a:ext cx="409074" cy="360948"/>
          </a:xfrm>
          <a:prstGeom prst="donut">
            <a:avLst>
              <a:gd name="adj" fmla="val 10406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295275" y="3753853"/>
            <a:ext cx="2731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Si presionamos en esta figura, el contenido se adjuntara.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s-MX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423484" y="4567990"/>
            <a:ext cx="30327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Aquí la estructura de imágenes, videos cambiara. Pudiendo colocar un mosaico con una breve descripción</a:t>
            </a:r>
          </a:p>
        </p:txBody>
      </p:sp>
      <p:sp>
        <p:nvSpPr>
          <p:cNvPr id="13" name="Flecha abajo 12"/>
          <p:cNvSpPr/>
          <p:nvPr/>
        </p:nvSpPr>
        <p:spPr>
          <a:xfrm>
            <a:off x="4596063" y="2703373"/>
            <a:ext cx="228600" cy="1050480"/>
          </a:xfrm>
          <a:prstGeom prst="down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Flecha abajo 13"/>
          <p:cNvSpPr/>
          <p:nvPr/>
        </p:nvSpPr>
        <p:spPr>
          <a:xfrm>
            <a:off x="8402053" y="2683461"/>
            <a:ext cx="437146" cy="1884530"/>
          </a:xfrm>
          <a:prstGeom prst="down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538794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7" y="985837"/>
            <a:ext cx="1266825" cy="4619625"/>
          </a:xfrm>
          <a:prstGeom prst="rect">
            <a:avLst/>
          </a:prstGeom>
        </p:spPr>
      </p:pic>
      <p:sp>
        <p:nvSpPr>
          <p:cNvPr id="5" name="Cheurón 4"/>
          <p:cNvSpPr/>
          <p:nvPr/>
        </p:nvSpPr>
        <p:spPr>
          <a:xfrm>
            <a:off x="4138612" y="985837"/>
            <a:ext cx="2322346" cy="4619625"/>
          </a:xfrm>
          <a:prstGeom prst="chevron">
            <a:avLst>
              <a:gd name="adj" fmla="val 68133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605337" y="2743200"/>
            <a:ext cx="46441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No permite seleccionar las diversas opciones en que podemos insertar nuestras imágenes o videos seleccionados.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4902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87" y="432306"/>
            <a:ext cx="6601244" cy="4693147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uadroTexto 4"/>
          <p:cNvSpPr txBox="1"/>
          <p:nvPr/>
        </p:nvSpPr>
        <p:spPr>
          <a:xfrm>
            <a:off x="4331368" y="5257800"/>
            <a:ext cx="6376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189C92"/>
              </a:buClr>
              <a:buFont typeface="Wingdings" panose="05000000000000000000" pitchFamily="2" charset="2"/>
              <a:buChar char="Ø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De esta manera podemos determinar el orden de nuestras imágenes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4566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392" y="613609"/>
            <a:ext cx="9003884" cy="21185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478" y="3260558"/>
            <a:ext cx="3562350" cy="3200400"/>
          </a:xfrm>
          <a:prstGeom prst="rect">
            <a:avLst/>
          </a:prstGeom>
        </p:spPr>
      </p:pic>
      <p:sp>
        <p:nvSpPr>
          <p:cNvPr id="7" name="Marco 6"/>
          <p:cNvSpPr/>
          <p:nvPr/>
        </p:nvSpPr>
        <p:spPr>
          <a:xfrm>
            <a:off x="8662737" y="481762"/>
            <a:ext cx="2562726" cy="2382254"/>
          </a:xfrm>
          <a:prstGeom prst="frame">
            <a:avLst>
              <a:gd name="adj1" fmla="val 5429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8" name="Flecha doblada 7"/>
          <p:cNvSpPr/>
          <p:nvPr/>
        </p:nvSpPr>
        <p:spPr>
          <a:xfrm flipH="1" flipV="1">
            <a:off x="6601827" y="2864016"/>
            <a:ext cx="2566235" cy="806116"/>
          </a:xfrm>
          <a:prstGeom prst="bent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0" name="Flecha abajo 9"/>
          <p:cNvSpPr/>
          <p:nvPr/>
        </p:nvSpPr>
        <p:spPr>
          <a:xfrm rot="16200000">
            <a:off x="5837823" y="3585911"/>
            <a:ext cx="1082842" cy="1251284"/>
          </a:xfrm>
          <a:prstGeom prst="down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/>
          <p:cNvSpPr txBox="1"/>
          <p:nvPr/>
        </p:nvSpPr>
        <p:spPr>
          <a:xfrm>
            <a:off x="7004886" y="3777712"/>
            <a:ext cx="42205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Cuando ya finalicemos nuestro trabajo. Puede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cambiar la configuración de privacidad para tener mas control</a:t>
            </a: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echa abajo 11"/>
          <p:cNvSpPr/>
          <p:nvPr/>
        </p:nvSpPr>
        <p:spPr>
          <a:xfrm rot="16200000">
            <a:off x="6647448" y="4741442"/>
            <a:ext cx="330868" cy="1173078"/>
          </a:xfrm>
          <a:prstGeom prst="down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CuadroTexto 12"/>
          <p:cNvSpPr txBox="1"/>
          <p:nvPr/>
        </p:nvSpPr>
        <p:spPr>
          <a:xfrm>
            <a:off x="7399421" y="5124083"/>
            <a:ext cx="4124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Aquí esta el link de nuestro trabajo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3464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6300" y="718636"/>
            <a:ext cx="8696325" cy="3038475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Anillo 4"/>
          <p:cNvSpPr/>
          <p:nvPr/>
        </p:nvSpPr>
        <p:spPr>
          <a:xfrm>
            <a:off x="10435442" y="718636"/>
            <a:ext cx="442867" cy="219827"/>
          </a:xfrm>
          <a:prstGeom prst="donut">
            <a:avLst>
              <a:gd name="adj" fmla="val 7216"/>
            </a:avLst>
          </a:prstGeom>
          <a:solidFill>
            <a:srgbClr val="C00000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6" name="Flecha doblada 5"/>
          <p:cNvSpPr/>
          <p:nvPr/>
        </p:nvSpPr>
        <p:spPr>
          <a:xfrm flipH="1" flipV="1">
            <a:off x="10250905" y="938460"/>
            <a:ext cx="517360" cy="4186992"/>
          </a:xfrm>
          <a:prstGeom prst="bent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5015409" y="4608094"/>
            <a:ext cx="51254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Si no nos agrada algo de nuestro trabajo mientras damos la presentación la podemos editar pulsando el icono de lápiz.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9765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4" y="645695"/>
            <a:ext cx="7697583" cy="4191000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Rectángulo 4"/>
          <p:cNvSpPr/>
          <p:nvPr/>
        </p:nvSpPr>
        <p:spPr>
          <a:xfrm>
            <a:off x="3031958" y="1022684"/>
            <a:ext cx="6701589" cy="381401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Anillo 5"/>
          <p:cNvSpPr/>
          <p:nvPr/>
        </p:nvSpPr>
        <p:spPr>
          <a:xfrm>
            <a:off x="10046368" y="4307305"/>
            <a:ext cx="385011" cy="529390"/>
          </a:xfrm>
          <a:prstGeom prst="donut">
            <a:avLst>
              <a:gd name="adj" fmla="val 9255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6130436" y="3999419"/>
            <a:ext cx="34891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Si queremos ver una vista previa de nuestro trabajo debemos presionar este icono.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3678" y="1242225"/>
            <a:ext cx="5025440" cy="2537653"/>
          </a:xfrm>
          <a:prstGeom prst="rect">
            <a:avLst/>
          </a:prstGeom>
        </p:spPr>
      </p:pic>
      <p:sp>
        <p:nvSpPr>
          <p:cNvPr id="11" name="Flecha en U 10"/>
          <p:cNvSpPr/>
          <p:nvPr/>
        </p:nvSpPr>
        <p:spPr>
          <a:xfrm flipH="1" flipV="1">
            <a:off x="8494295" y="4764506"/>
            <a:ext cx="1814356" cy="656802"/>
          </a:xfrm>
          <a:prstGeom prst="uturnArrow">
            <a:avLst>
              <a:gd name="adj1" fmla="val 9181"/>
              <a:gd name="adj2" fmla="val 12571"/>
              <a:gd name="adj3" fmla="val 21045"/>
              <a:gd name="adj4" fmla="val 25671"/>
              <a:gd name="adj5" fmla="val 8404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Flecha doblada hacia arriba 12"/>
          <p:cNvSpPr/>
          <p:nvPr/>
        </p:nvSpPr>
        <p:spPr>
          <a:xfrm flipH="1">
            <a:off x="4683703" y="3815844"/>
            <a:ext cx="1443790" cy="770021"/>
          </a:xfrm>
          <a:prstGeom prst="bentUp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/>
          <p:cNvSpPr txBox="1"/>
          <p:nvPr/>
        </p:nvSpPr>
        <p:spPr>
          <a:xfrm>
            <a:off x="3681823" y="4096325"/>
            <a:ext cx="1459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/>
              <a:t>Ejemplo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47429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026" y="652212"/>
            <a:ext cx="8450381" cy="4461209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Rectángulo 5"/>
          <p:cNvSpPr/>
          <p:nvPr/>
        </p:nvSpPr>
        <p:spPr>
          <a:xfrm>
            <a:off x="6023259" y="890337"/>
            <a:ext cx="5390148" cy="422308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Flecha derecha 6"/>
          <p:cNvSpPr/>
          <p:nvPr/>
        </p:nvSpPr>
        <p:spPr>
          <a:xfrm>
            <a:off x="5871411" y="1431758"/>
            <a:ext cx="1371600" cy="818147"/>
          </a:xfrm>
          <a:prstGeom prst="right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CuadroTexto 7"/>
          <p:cNvSpPr txBox="1"/>
          <p:nvPr/>
        </p:nvSpPr>
        <p:spPr>
          <a:xfrm>
            <a:off x="7243010" y="1323474"/>
            <a:ext cx="38982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Aquí determinamos el contenido donde 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Sway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recomienda imágenes y videos para tu trabajo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echa abajo 8"/>
          <p:cNvSpPr/>
          <p:nvPr/>
        </p:nvSpPr>
        <p:spPr>
          <a:xfrm>
            <a:off x="8470232" y="2246804"/>
            <a:ext cx="902368" cy="1182196"/>
          </a:xfrm>
          <a:prstGeom prst="down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7188216" y="3549372"/>
            <a:ext cx="38982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Serán referentes a la temática que has establecido.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3976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761769" y="848658"/>
            <a:ext cx="8825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189C92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¿En que consiste?</a:t>
            </a:r>
            <a:endParaRPr lang="es-MX" b="1" dirty="0">
              <a:solidFill>
                <a:srgbClr val="189C92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761769" y="1635467"/>
            <a:ext cx="839972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Es una novedosa aplicación para expresar ideas de una manera muy peculiar en presentaciones o proyectos de investigación</a:t>
            </a:r>
          </a:p>
          <a:p>
            <a:pPr algn="just">
              <a:lnSpc>
                <a:spcPct val="150000"/>
              </a:lnSpc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Es conectado con OneDrive, de esta manera se puede detener y saltar el contenido.</a:t>
            </a:r>
          </a:p>
          <a:p>
            <a:pPr algn="just">
              <a:lnSpc>
                <a:spcPct val="150000"/>
              </a:lnSpc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8530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484" y="645158"/>
            <a:ext cx="5402930" cy="285828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6939" y="4138863"/>
            <a:ext cx="3896678" cy="2071437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2947737" y="4138863"/>
            <a:ext cx="3621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De esta manera finiquitamos nuestro proyecto.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3009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049" y="721895"/>
            <a:ext cx="4360244" cy="2310063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158" y="3231275"/>
            <a:ext cx="5407944" cy="2921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9390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022" y="598604"/>
            <a:ext cx="5536030" cy="2922136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3898232" y="4247147"/>
            <a:ext cx="6003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189C92"/>
              </a:buClr>
              <a:buFont typeface="Wingdings" panose="05000000000000000000" pitchFamily="2" charset="2"/>
              <a:buChar char="Ø"/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El diseño de tu trabajo puede cambiar según la interfaz que utilices así que ten cuidado.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6052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/>
          <p:cNvSpPr txBox="1"/>
          <p:nvPr/>
        </p:nvSpPr>
        <p:spPr>
          <a:xfrm>
            <a:off x="3498111" y="771681"/>
            <a:ext cx="759164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Algunas ideas que puedes hacer son 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Sway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son:</a:t>
            </a:r>
          </a:p>
          <a:p>
            <a:pPr algn="just">
              <a:lnSpc>
                <a:spcPct val="150000"/>
              </a:lnSpc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50000"/>
              </a:lnSpc>
              <a:buClr>
                <a:srgbClr val="189C92"/>
              </a:buClr>
              <a:buFont typeface="Wingdings" panose="05000000000000000000" pitchFamily="2" charset="2"/>
              <a:buChar char="ü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Informes</a:t>
            </a:r>
          </a:p>
          <a:p>
            <a:pPr marL="742950" lvl="1" indent="-285750" algn="just">
              <a:lnSpc>
                <a:spcPct val="150000"/>
              </a:lnSpc>
              <a:buClr>
                <a:srgbClr val="189C92"/>
              </a:buClr>
              <a:buFont typeface="Wingdings" panose="05000000000000000000" pitchFamily="2" charset="2"/>
              <a:buChar char="ü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Presentaciones</a:t>
            </a:r>
          </a:p>
          <a:p>
            <a:pPr marL="742950" lvl="1" indent="-285750" algn="just">
              <a:lnSpc>
                <a:spcPct val="150000"/>
              </a:lnSpc>
              <a:buClr>
                <a:srgbClr val="189C92"/>
              </a:buClr>
              <a:buFont typeface="Wingdings" panose="05000000000000000000" pitchFamily="2" charset="2"/>
              <a:buChar char="ü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Boletines</a:t>
            </a:r>
          </a:p>
          <a:p>
            <a:pPr marL="742950" lvl="1" indent="-285750" algn="just">
              <a:lnSpc>
                <a:spcPct val="150000"/>
              </a:lnSpc>
              <a:buClr>
                <a:srgbClr val="189C92"/>
              </a:buClr>
              <a:buFont typeface="Wingdings" panose="05000000000000000000" pitchFamily="2" charset="2"/>
              <a:buChar char="ü"/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Historias personales</a:t>
            </a:r>
          </a:p>
          <a:p>
            <a:pPr algn="just">
              <a:lnSpc>
                <a:spcPct val="150000"/>
              </a:lnSpc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Se pueden incluir videos 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interactivos 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para poder profundizar en los detalles.</a:t>
            </a:r>
          </a:p>
          <a:p>
            <a:pPr algn="just"/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72743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615609" y="404037"/>
            <a:ext cx="8825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189C92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Paso a paso</a:t>
            </a:r>
            <a:endParaRPr lang="es-MX" b="1" dirty="0">
              <a:solidFill>
                <a:srgbClr val="189C92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615609" y="1111923"/>
            <a:ext cx="839972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n 2" descr="Sway: Mis sways - Mozilla Firef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276" y="1242552"/>
            <a:ext cx="7631688" cy="4591593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uadroTexto 6"/>
          <p:cNvSpPr txBox="1"/>
          <p:nvPr/>
        </p:nvSpPr>
        <p:spPr>
          <a:xfrm>
            <a:off x="5665909" y="5528757"/>
            <a:ext cx="5178055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Esta es nuestra interfaz en la cual podremos iniciar a trabajar.</a:t>
            </a:r>
          </a:p>
        </p:txBody>
      </p:sp>
    </p:spTree>
    <p:extLst>
      <p:ext uri="{BB962C8B-B14F-4D97-AF65-F5344CB8AC3E}">
        <p14:creationId xmlns:p14="http://schemas.microsoft.com/office/powerpoint/2010/main" val="171323137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615609" y="404037"/>
            <a:ext cx="8825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189C92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Identifiquemos estos apartados</a:t>
            </a:r>
            <a:endParaRPr lang="es-MX" b="1" dirty="0">
              <a:solidFill>
                <a:srgbClr val="189C92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2615609" y="1111923"/>
            <a:ext cx="8399721" cy="456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Imagen 7" descr="Sway: Mis sways - Mozilla Firefox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9732" y="1111923"/>
            <a:ext cx="6735598" cy="4052462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Flecha: doblada 1"/>
          <p:cNvSpPr/>
          <p:nvPr/>
        </p:nvSpPr>
        <p:spPr>
          <a:xfrm flipH="1">
            <a:off x="4059426" y="3086479"/>
            <a:ext cx="1675265" cy="311530"/>
          </a:xfrm>
          <a:prstGeom prst="bentArrow">
            <a:avLst>
              <a:gd name="adj1" fmla="val 25000"/>
              <a:gd name="adj2" fmla="val 26706"/>
              <a:gd name="adj3" fmla="val 25000"/>
              <a:gd name="adj4" fmla="val 43750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2615609" y="2578167"/>
            <a:ext cx="1584506" cy="1703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Aquí están nuestros trabajos que realizamos.</a:t>
            </a:r>
          </a:p>
        </p:txBody>
      </p:sp>
      <p:sp>
        <p:nvSpPr>
          <p:cNvPr id="9" name="Flecha: doblada 8"/>
          <p:cNvSpPr/>
          <p:nvPr/>
        </p:nvSpPr>
        <p:spPr>
          <a:xfrm flipH="1" flipV="1">
            <a:off x="7796641" y="4931856"/>
            <a:ext cx="868894" cy="702753"/>
          </a:xfrm>
          <a:prstGeom prst="bentArrow">
            <a:avLst>
              <a:gd name="adj1" fmla="val 25000"/>
              <a:gd name="adj2" fmla="val 26706"/>
              <a:gd name="adj3" fmla="val 25000"/>
              <a:gd name="adj4" fmla="val 43750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>
              <a:solidFill>
                <a:schemeClr val="tx1"/>
              </a:solidFill>
            </a:endParaRPr>
          </a:p>
        </p:txBody>
      </p:sp>
      <p:sp>
        <p:nvSpPr>
          <p:cNvPr id="10" name="Círculo: vacío 9"/>
          <p:cNvSpPr/>
          <p:nvPr/>
        </p:nvSpPr>
        <p:spPr>
          <a:xfrm>
            <a:off x="4484728" y="3309836"/>
            <a:ext cx="1390652" cy="624209"/>
          </a:xfrm>
          <a:prstGeom prst="donut">
            <a:avLst>
              <a:gd name="adj" fmla="val 10302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1" name="Círculo: vacío 10"/>
          <p:cNvSpPr/>
          <p:nvPr/>
        </p:nvSpPr>
        <p:spPr>
          <a:xfrm>
            <a:off x="4312393" y="4188078"/>
            <a:ext cx="6564713" cy="841122"/>
          </a:xfrm>
          <a:prstGeom prst="donut">
            <a:avLst>
              <a:gd name="adj" fmla="val 10302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689498" y="5164385"/>
            <a:ext cx="4107143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Aquí se te dan las plantillas que se pueden utilizar.</a:t>
            </a:r>
          </a:p>
        </p:txBody>
      </p:sp>
    </p:spTree>
    <p:extLst>
      <p:ext uri="{BB962C8B-B14F-4D97-AF65-F5344CB8AC3E}">
        <p14:creationId xmlns:p14="http://schemas.microsoft.com/office/powerpoint/2010/main" val="11401549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2615609" y="404037"/>
            <a:ext cx="88250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b="1" dirty="0">
                <a:solidFill>
                  <a:srgbClr val="189C92"/>
                </a:solidFill>
                <a:latin typeface="Nirmala UI" panose="020B0502040204020203" pitchFamily="34" charset="0"/>
                <a:cs typeface="Nirmala UI" panose="020B0502040204020203" pitchFamily="34" charset="0"/>
              </a:rPr>
              <a:t>Identifiquemos estos apartados</a:t>
            </a:r>
            <a:endParaRPr lang="es-MX" b="1" dirty="0">
              <a:solidFill>
                <a:srgbClr val="189C92"/>
              </a:solidFill>
              <a:latin typeface="Nirmala UI" panose="020B0502040204020203" pitchFamily="34" charset="0"/>
              <a:cs typeface="Nirmala UI" panose="020B0502040204020203" pitchFamily="34" charset="0"/>
            </a:endParaRPr>
          </a:p>
        </p:txBody>
      </p:sp>
      <p:pic>
        <p:nvPicPr>
          <p:cNvPr id="16" name="Imagen 15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4722" y="1111923"/>
            <a:ext cx="3409544" cy="4813845"/>
          </a:xfrm>
          <a:prstGeom prst="rect">
            <a:avLst/>
          </a:prstGeom>
        </p:spPr>
      </p:pic>
      <p:pic>
        <p:nvPicPr>
          <p:cNvPr id="18" name="Imagen 17" descr="Recorte de pantalla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37" y="1203363"/>
            <a:ext cx="5157259" cy="344066"/>
          </a:xfrm>
          <a:prstGeom prst="rect">
            <a:avLst/>
          </a:prstGeom>
        </p:spPr>
      </p:pic>
      <p:sp>
        <p:nvSpPr>
          <p:cNvPr id="19" name="Flecha: doblada 18"/>
          <p:cNvSpPr/>
          <p:nvPr/>
        </p:nvSpPr>
        <p:spPr>
          <a:xfrm flipH="1" flipV="1">
            <a:off x="7322760" y="5552808"/>
            <a:ext cx="941962" cy="464399"/>
          </a:xfrm>
          <a:prstGeom prst="bent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3062101" y="5354957"/>
            <a:ext cx="4260583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Estos son los diseños que podemos elegir para realizar nuestra actividad.</a:t>
            </a:r>
          </a:p>
        </p:txBody>
      </p:sp>
      <p:sp>
        <p:nvSpPr>
          <p:cNvPr id="21" name="Círculo: vacío 20"/>
          <p:cNvSpPr/>
          <p:nvPr/>
        </p:nvSpPr>
        <p:spPr>
          <a:xfrm>
            <a:off x="4771937" y="1111958"/>
            <a:ext cx="841062" cy="514823"/>
          </a:xfrm>
          <a:prstGeom prst="donut">
            <a:avLst>
              <a:gd name="adj" fmla="val 10302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22" name="Flecha: hacia abajo 21"/>
          <p:cNvSpPr/>
          <p:nvPr/>
        </p:nvSpPr>
        <p:spPr>
          <a:xfrm>
            <a:off x="5038295" y="1597222"/>
            <a:ext cx="308345" cy="749204"/>
          </a:xfrm>
          <a:prstGeom prst="down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CuadroTexto 22"/>
          <p:cNvSpPr txBox="1"/>
          <p:nvPr/>
        </p:nvSpPr>
        <p:spPr>
          <a:xfrm>
            <a:off x="3062177" y="2285372"/>
            <a:ext cx="4260583" cy="872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En este apartado podremos tener plantillas prediseñadas.</a:t>
            </a:r>
          </a:p>
        </p:txBody>
      </p:sp>
      <p:sp>
        <p:nvSpPr>
          <p:cNvPr id="24" name="CuadroTexto 23"/>
          <p:cNvSpPr txBox="1"/>
          <p:nvPr/>
        </p:nvSpPr>
        <p:spPr>
          <a:xfrm>
            <a:off x="3072885" y="3815997"/>
            <a:ext cx="4720856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i="1" dirty="0">
                <a:solidFill>
                  <a:srgbClr val="0070C0"/>
                </a:solidFill>
              </a:rPr>
              <a:t>La plantilla puede ser cambiada en caso de que su trabajo no sea tan atractivo como se desea.</a:t>
            </a:r>
          </a:p>
        </p:txBody>
      </p:sp>
      <p:sp>
        <p:nvSpPr>
          <p:cNvPr id="26" name="Marco 25"/>
          <p:cNvSpPr/>
          <p:nvPr/>
        </p:nvSpPr>
        <p:spPr>
          <a:xfrm>
            <a:off x="8016949" y="2158410"/>
            <a:ext cx="3827721" cy="4090524"/>
          </a:xfrm>
          <a:prstGeom prst="frame">
            <a:avLst>
              <a:gd name="adj1" fmla="val 6667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4067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2271" y="505057"/>
            <a:ext cx="5407189" cy="38704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111" y="505057"/>
            <a:ext cx="3839964" cy="5371635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írculo: vacío 20"/>
          <p:cNvSpPr/>
          <p:nvPr/>
        </p:nvSpPr>
        <p:spPr>
          <a:xfrm>
            <a:off x="7727011" y="441165"/>
            <a:ext cx="841062" cy="514823"/>
          </a:xfrm>
          <a:prstGeom prst="donut">
            <a:avLst>
              <a:gd name="adj" fmla="val 10302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9" name="Marco 8"/>
          <p:cNvSpPr/>
          <p:nvPr/>
        </p:nvSpPr>
        <p:spPr>
          <a:xfrm>
            <a:off x="2672111" y="1159727"/>
            <a:ext cx="3839964" cy="3021980"/>
          </a:xfrm>
          <a:prstGeom prst="frame">
            <a:avLst>
              <a:gd name="adj1" fmla="val 3644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Marco 11"/>
          <p:cNvSpPr/>
          <p:nvPr/>
        </p:nvSpPr>
        <p:spPr>
          <a:xfrm>
            <a:off x="5021231" y="1304693"/>
            <a:ext cx="1346115" cy="925551"/>
          </a:xfrm>
          <a:prstGeom prst="frame">
            <a:avLst>
              <a:gd name="adj1" fmla="val 327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Marco 12"/>
          <p:cNvSpPr/>
          <p:nvPr/>
        </p:nvSpPr>
        <p:spPr>
          <a:xfrm>
            <a:off x="5137516" y="3190874"/>
            <a:ext cx="1204331" cy="825191"/>
          </a:xfrm>
          <a:prstGeom prst="frame">
            <a:avLst>
              <a:gd name="adj1" fmla="val 327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4" name="Anillo 13"/>
          <p:cNvSpPr/>
          <p:nvPr/>
        </p:nvSpPr>
        <p:spPr>
          <a:xfrm>
            <a:off x="5999356" y="3679901"/>
            <a:ext cx="342491" cy="336163"/>
          </a:xfrm>
          <a:prstGeom prst="donut">
            <a:avLst>
              <a:gd name="adj" fmla="val 721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5" name="Anillo 14"/>
          <p:cNvSpPr/>
          <p:nvPr/>
        </p:nvSpPr>
        <p:spPr>
          <a:xfrm>
            <a:off x="5021231" y="1894081"/>
            <a:ext cx="442867" cy="336163"/>
          </a:xfrm>
          <a:prstGeom prst="donut">
            <a:avLst>
              <a:gd name="adj" fmla="val 721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6" name="Marco 15"/>
          <p:cNvSpPr/>
          <p:nvPr/>
        </p:nvSpPr>
        <p:spPr>
          <a:xfrm>
            <a:off x="2792043" y="4204008"/>
            <a:ext cx="3575303" cy="825191"/>
          </a:xfrm>
          <a:prstGeom prst="frame">
            <a:avLst>
              <a:gd name="adj1" fmla="val 3278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7" name="Flecha doblada hacia arriba 16"/>
          <p:cNvSpPr/>
          <p:nvPr/>
        </p:nvSpPr>
        <p:spPr>
          <a:xfrm rot="5400000">
            <a:off x="8038016" y="982094"/>
            <a:ext cx="676437" cy="607532"/>
          </a:xfrm>
          <a:prstGeom prst="bentUp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Rectángulo 17"/>
          <p:cNvSpPr/>
          <p:nvPr/>
        </p:nvSpPr>
        <p:spPr>
          <a:xfrm>
            <a:off x="5620215" y="4616603"/>
            <a:ext cx="535259" cy="278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CuadroTexto 18"/>
          <p:cNvSpPr txBox="1"/>
          <p:nvPr/>
        </p:nvSpPr>
        <p:spPr>
          <a:xfrm>
            <a:off x="8680001" y="832870"/>
            <a:ext cx="33894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En este apartado nos muestra las imágenes, videos o </a:t>
            </a:r>
            <a:r>
              <a:rPr lang="es-MX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Twits</a:t>
            </a: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 de un referente tema o posibles sugerencias.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Conector angular 21"/>
          <p:cNvCxnSpPr/>
          <p:nvPr/>
        </p:nvCxnSpPr>
        <p:spPr>
          <a:xfrm>
            <a:off x="6367346" y="1632426"/>
            <a:ext cx="1660796" cy="1539549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Conector angular 23"/>
          <p:cNvCxnSpPr/>
          <p:nvPr/>
        </p:nvCxnSpPr>
        <p:spPr>
          <a:xfrm>
            <a:off x="6367346" y="4922035"/>
            <a:ext cx="1490382" cy="1122739"/>
          </a:xfrm>
          <a:prstGeom prst="bentConnector3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CuadroTexto 19"/>
          <p:cNvSpPr txBox="1"/>
          <p:nvPr/>
        </p:nvSpPr>
        <p:spPr>
          <a:xfrm>
            <a:off x="7985851" y="2711577"/>
            <a:ext cx="3645134" cy="1154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La cantidades que aparecen en la parte inferior izquierda son los pixeles de la imagen.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CuadroTexto 20"/>
          <p:cNvSpPr txBox="1"/>
          <p:nvPr/>
        </p:nvSpPr>
        <p:spPr>
          <a:xfrm>
            <a:off x="7891275" y="5721608"/>
            <a:ext cx="36451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Con base al icono podemos determinar que son </a:t>
            </a:r>
            <a:r>
              <a:rPr lang="es-MX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twits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8028142" y="4123491"/>
            <a:ext cx="364513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Así podemos determinar que es un video gracias al icono ubicado en la parte inferior derecha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Anillo 24"/>
          <p:cNvSpPr/>
          <p:nvPr/>
        </p:nvSpPr>
        <p:spPr>
          <a:xfrm>
            <a:off x="5999356" y="4204008"/>
            <a:ext cx="327363" cy="301083"/>
          </a:xfrm>
          <a:prstGeom prst="donut">
            <a:avLst>
              <a:gd name="adj" fmla="val 7216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cxnSp>
        <p:nvCxnSpPr>
          <p:cNvPr id="8" name="Conector angular 7"/>
          <p:cNvCxnSpPr>
            <a:stCxn id="14" idx="6"/>
            <a:endCxn id="23" idx="1"/>
          </p:cNvCxnSpPr>
          <p:nvPr/>
        </p:nvCxnSpPr>
        <p:spPr>
          <a:xfrm>
            <a:off x="6341847" y="3847983"/>
            <a:ext cx="1686295" cy="919274"/>
          </a:xfrm>
          <a:prstGeom prst="bentConnector3">
            <a:avLst/>
          </a:prstGeom>
          <a:ln w="5715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19899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045" y="482784"/>
            <a:ext cx="5750247" cy="4414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48" y="1784608"/>
            <a:ext cx="7410450" cy="3629025"/>
          </a:xfrm>
          <a:prstGeom prst="rect">
            <a:avLst/>
          </a:prstGeom>
          <a:ln w="38100" cap="sq">
            <a:solidFill>
              <a:srgbClr val="189C9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Flecha doblada hacia arriba 8"/>
          <p:cNvSpPr/>
          <p:nvPr/>
        </p:nvSpPr>
        <p:spPr>
          <a:xfrm rot="5400000">
            <a:off x="4912241" y="938455"/>
            <a:ext cx="699215" cy="670691"/>
          </a:xfrm>
          <a:prstGeom prst="bentUp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/>
          <p:cNvSpPr txBox="1"/>
          <p:nvPr/>
        </p:nvSpPr>
        <p:spPr>
          <a:xfrm>
            <a:off x="5677787" y="1057677"/>
            <a:ext cx="6018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Aquí podemos anexar contenido necesario para su proyecto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261848" y="5494233"/>
            <a:ext cx="6487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Así visualizamos nuestra área de trabajo.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o 1"/>
          <p:cNvSpPr/>
          <p:nvPr/>
        </p:nvSpPr>
        <p:spPr>
          <a:xfrm>
            <a:off x="4926503" y="2202287"/>
            <a:ext cx="5376596" cy="3211346"/>
          </a:xfrm>
          <a:prstGeom prst="frame">
            <a:avLst>
              <a:gd name="adj1" fmla="val 4676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2" name="Círculo: vacío 20"/>
          <p:cNvSpPr/>
          <p:nvPr/>
        </p:nvSpPr>
        <p:spPr>
          <a:xfrm>
            <a:off x="4756132" y="468749"/>
            <a:ext cx="841062" cy="514823"/>
          </a:xfrm>
          <a:prstGeom prst="donut">
            <a:avLst>
              <a:gd name="adj" fmla="val 10302"/>
            </a:avLst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87321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3" y="557212"/>
            <a:ext cx="1564857" cy="5981971"/>
          </a:xfrm>
          <a:prstGeom prst="rect">
            <a:avLst/>
          </a:prstGeom>
        </p:spPr>
      </p:pic>
      <p:sp>
        <p:nvSpPr>
          <p:cNvPr id="4" name="Flecha a la derecha con bandas 3"/>
          <p:cNvSpPr/>
          <p:nvPr/>
        </p:nvSpPr>
        <p:spPr>
          <a:xfrm>
            <a:off x="4559970" y="2838334"/>
            <a:ext cx="1696452" cy="709863"/>
          </a:xfrm>
          <a:prstGeom prst="stripedRight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Flecha a la derecha con bandas 8"/>
          <p:cNvSpPr/>
          <p:nvPr/>
        </p:nvSpPr>
        <p:spPr>
          <a:xfrm>
            <a:off x="4559970" y="729916"/>
            <a:ext cx="1696452" cy="709863"/>
          </a:xfrm>
          <a:prstGeom prst="stripedRight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 a la derecha con bandas 9"/>
          <p:cNvSpPr/>
          <p:nvPr/>
        </p:nvSpPr>
        <p:spPr>
          <a:xfrm>
            <a:off x="4559970" y="4989094"/>
            <a:ext cx="1696452" cy="709863"/>
          </a:xfrm>
          <a:prstGeom prst="stripedRightArrow">
            <a:avLst/>
          </a:prstGeom>
          <a:solidFill>
            <a:srgbClr val="189C92"/>
          </a:solidFill>
          <a:ln>
            <a:solidFill>
              <a:srgbClr val="189C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CuadroTexto 10"/>
          <p:cNvSpPr txBox="1"/>
          <p:nvPr/>
        </p:nvSpPr>
        <p:spPr>
          <a:xfrm>
            <a:off x="6412082" y="2731600"/>
            <a:ext cx="5511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Podemos insertar elementos multimedia recomendadas por el navegador o almacenadas en nuestro equipo.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6412081" y="729916"/>
            <a:ext cx="5511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Determinamos la estructura de nuestro trabajo con estas dos opciones marcadas.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6256422" y="5020859"/>
            <a:ext cx="55112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MX" dirty="0" smtClean="0">
                <a:latin typeface="Arial" panose="020B0604020202020204" pitchFamily="34" charset="0"/>
                <a:cs typeface="Arial" panose="020B0604020202020204" pitchFamily="34" charset="0"/>
              </a:rPr>
              <a:t>Podemos colocar archivos multimedia de una manera consecutiva, cuadriculada según la información marcada.</a:t>
            </a:r>
            <a:endParaRPr lang="es-MX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orchetes 1"/>
          <p:cNvSpPr/>
          <p:nvPr/>
        </p:nvSpPr>
        <p:spPr>
          <a:xfrm>
            <a:off x="2839453" y="557212"/>
            <a:ext cx="1564857" cy="1175335"/>
          </a:xfrm>
          <a:prstGeom prst="bracketPair">
            <a:avLst/>
          </a:prstGeom>
          <a:ln w="38100">
            <a:solidFill>
              <a:srgbClr val="189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orchetes 13"/>
          <p:cNvSpPr/>
          <p:nvPr/>
        </p:nvSpPr>
        <p:spPr>
          <a:xfrm>
            <a:off x="2839452" y="1732547"/>
            <a:ext cx="1564857" cy="2430379"/>
          </a:xfrm>
          <a:prstGeom prst="bracketPair">
            <a:avLst/>
          </a:prstGeom>
          <a:ln w="38100">
            <a:solidFill>
              <a:srgbClr val="189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Corchetes 14"/>
          <p:cNvSpPr/>
          <p:nvPr/>
        </p:nvSpPr>
        <p:spPr>
          <a:xfrm>
            <a:off x="2839451" y="4162926"/>
            <a:ext cx="1564857" cy="2376257"/>
          </a:xfrm>
          <a:prstGeom prst="bracketPair">
            <a:avLst/>
          </a:prstGeom>
          <a:ln w="38100">
            <a:solidFill>
              <a:srgbClr val="189C9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2033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564</TotalTime>
  <Words>474</Words>
  <Application>Microsoft Office PowerPoint</Application>
  <PresentationFormat>Panorámica</PresentationFormat>
  <Paragraphs>49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Nirmala UI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PEDRO</dc:creator>
  <cp:lastModifiedBy>Antonio Luna</cp:lastModifiedBy>
  <cp:revision>41</cp:revision>
  <dcterms:created xsi:type="dcterms:W3CDTF">2017-03-22T21:20:47Z</dcterms:created>
  <dcterms:modified xsi:type="dcterms:W3CDTF">2017-05-23T19:39:41Z</dcterms:modified>
</cp:coreProperties>
</file>